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0"/>
  </p:notesMasterIdLst>
  <p:sldIdLst>
    <p:sldId id="256" r:id="rId3"/>
    <p:sldId id="260" r:id="rId4"/>
    <p:sldId id="268" r:id="rId5"/>
    <p:sldId id="276" r:id="rId6"/>
    <p:sldId id="277" r:id="rId7"/>
    <p:sldId id="285" r:id="rId8"/>
    <p:sldId id="278" r:id="rId9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93415" autoAdjust="0"/>
  </p:normalViewPr>
  <p:slideViewPr>
    <p:cSldViewPr snapToGrid="0">
      <p:cViewPr>
        <p:scale>
          <a:sx n="91" d="100"/>
          <a:sy n="91" d="100"/>
        </p:scale>
        <p:origin x="144" y="-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C576FCAC-86FC-6142-9C66-A31B88E28AB4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AE554F8F-12C7-5842-9DDE-BD6162BBAE80}" type="parTrans" cxnId="{771BDBB2-4DE7-FC40-A6A2-4270B8CA9829}">
      <dgm:prSet/>
      <dgm:spPr/>
      <dgm:t>
        <a:bodyPr/>
        <a:lstStyle/>
        <a:p>
          <a:pPr latinLnBrk="1"/>
          <a:endParaRPr lang="ko-KR" altLang="en-US"/>
        </a:p>
      </dgm:t>
    </dgm:pt>
    <dgm:pt modelId="{48F36034-57FC-AB4A-BA21-0BB7F6B9D2F3}" type="sibTrans" cxnId="{771BDBB2-4DE7-FC40-A6A2-4270B8CA9829}">
      <dgm:prSet/>
      <dgm:spPr/>
      <dgm:t>
        <a:bodyPr/>
        <a:lstStyle/>
        <a:p>
          <a:pPr latinLnBrk="1"/>
          <a:endParaRPr lang="ko-KR" altLang="en-US"/>
        </a:p>
      </dgm:t>
    </dgm:pt>
    <dgm:pt modelId="{1867F221-0144-884B-B9AF-DFF6FF888B0C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베이커리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13BF89F7-AB47-DD47-B98F-D8049247A0D2}" type="parTrans" cxnId="{B0BD47C1-D6DC-C343-B991-8C15A874A0B0}">
      <dgm:prSet/>
      <dgm:spPr/>
      <dgm:t>
        <a:bodyPr/>
        <a:lstStyle/>
        <a:p>
          <a:pPr latinLnBrk="1"/>
          <a:endParaRPr lang="ko-KR" altLang="en-US"/>
        </a:p>
      </dgm:t>
    </dgm:pt>
    <dgm:pt modelId="{07752DF1-3EC0-A143-B044-AB7C8A239820}" type="sibTrans" cxnId="{B0BD47C1-D6DC-C343-B991-8C15A874A0B0}">
      <dgm:prSet/>
      <dgm:spPr/>
      <dgm:t>
        <a:bodyPr/>
        <a:lstStyle/>
        <a:p>
          <a:pPr latinLnBrk="1"/>
          <a:endParaRPr lang="ko-KR" altLang="en-US"/>
        </a:p>
      </dgm:t>
    </dgm:pt>
    <dgm:pt modelId="{34C0DDB2-5CB3-0249-870F-B10A7315A8E8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제품을 구입하는데 연령층의 구분은 없지만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50949930-2E81-854A-964F-EFE6B68F4EB9}" type="parTrans" cxnId="{688A0EB9-170B-7D4D-AC02-B2921B9D5674}">
      <dgm:prSet/>
      <dgm:spPr/>
      <dgm:t>
        <a:bodyPr/>
        <a:lstStyle/>
        <a:p>
          <a:pPr latinLnBrk="1"/>
          <a:endParaRPr lang="ko-KR" altLang="en-US"/>
        </a:p>
      </dgm:t>
    </dgm:pt>
    <dgm:pt modelId="{43215606-A24F-A84F-8F3C-858E9AA37A85}" type="sibTrans" cxnId="{688A0EB9-170B-7D4D-AC02-B2921B9D5674}">
      <dgm:prSet/>
      <dgm:spPr/>
      <dgm:t>
        <a:bodyPr/>
        <a:lstStyle/>
        <a:p>
          <a:pPr latinLnBrk="1"/>
          <a:endParaRPr lang="ko-KR" altLang="en-US"/>
        </a:p>
      </dgm:t>
    </dgm:pt>
    <dgm:pt modelId="{D3379D9C-1E81-C04E-8E5F-2957F1911E7A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</a:p>
      </dgm:t>
    </dgm:pt>
    <dgm:pt modelId="{0076004B-4C91-AD47-AEEA-64C9032C6668}" type="parTrans" cxnId="{E8203C7E-433E-E74A-925A-8B556E284771}">
      <dgm:prSet/>
      <dgm:spPr/>
      <dgm:t>
        <a:bodyPr/>
        <a:lstStyle/>
        <a:p>
          <a:pPr latinLnBrk="1"/>
          <a:endParaRPr lang="ko-KR" altLang="en-US"/>
        </a:p>
      </dgm:t>
    </dgm:pt>
    <dgm:pt modelId="{5F48E116-F972-CE46-8774-43B6AAE2F007}" type="sibTrans" cxnId="{E8203C7E-433E-E74A-925A-8B556E284771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 custLinFactNeighborY="-2072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81173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4C53A64C-F0D1-D140-BFC5-B8F304E88A0E}" type="pres">
      <dgm:prSet presAssocID="{C576FCAC-86FC-6142-9C66-A31B88E28AB4}" presName="horz2" presStyleCnt="0"/>
      <dgm:spPr/>
    </dgm:pt>
    <dgm:pt modelId="{EC2EB139-8FB7-E849-97B3-C1DF97207AC4}" type="pres">
      <dgm:prSet presAssocID="{C576FCAC-86FC-6142-9C66-A31B88E28AB4}" presName="horzSpace2" presStyleCnt="0"/>
      <dgm:spPr/>
    </dgm:pt>
    <dgm:pt modelId="{6289FC33-BD93-DC40-8F30-E003DAE275FB}" type="pres">
      <dgm:prSet presAssocID="{C576FCAC-86FC-6142-9C66-A31B88E28AB4}" presName="tx2" presStyleLbl="revTx" presStyleIdx="2" presStyleCnt="7" custScaleY="73924"/>
      <dgm:spPr/>
    </dgm:pt>
    <dgm:pt modelId="{1135C583-2DEC-1B44-8D54-ED6722B82A35}" type="pres">
      <dgm:prSet presAssocID="{C576FCAC-86FC-6142-9C66-A31B88E28AB4}" presName="vert2" presStyleCnt="0"/>
      <dgm:spPr/>
    </dgm:pt>
    <dgm:pt modelId="{BB76066F-FF46-8644-8D9B-54E9B512FB6C}" type="pres">
      <dgm:prSet presAssocID="{C576FCAC-86FC-6142-9C66-A31B88E28AB4}" presName="thinLine2b" presStyleLbl="callout" presStyleIdx="1" presStyleCnt="6"/>
      <dgm:spPr/>
    </dgm:pt>
    <dgm:pt modelId="{E4A66947-ACDA-1546-AB8D-D1AC9A1842E6}" type="pres">
      <dgm:prSet presAssocID="{C576FCAC-86FC-6142-9C66-A31B88E28AB4}" presName="vertSpace2b" presStyleCnt="0"/>
      <dgm:spPr/>
    </dgm:pt>
    <dgm:pt modelId="{5383D2BE-D14E-B242-956E-FB8689C78830}" type="pres">
      <dgm:prSet presAssocID="{1867F221-0144-884B-B9AF-DFF6FF888B0C}" presName="horz2" presStyleCnt="0"/>
      <dgm:spPr/>
    </dgm:pt>
    <dgm:pt modelId="{F2E17D2A-313B-7846-A676-F60CEB35426C}" type="pres">
      <dgm:prSet presAssocID="{1867F221-0144-884B-B9AF-DFF6FF888B0C}" presName="horzSpace2" presStyleCnt="0"/>
      <dgm:spPr/>
    </dgm:pt>
    <dgm:pt modelId="{AD057C20-AF4D-AE43-9E83-474EE14C615C}" type="pres">
      <dgm:prSet presAssocID="{1867F221-0144-884B-B9AF-DFF6FF888B0C}" presName="tx2" presStyleLbl="revTx" presStyleIdx="3" presStyleCnt="7" custScaleY="79426"/>
      <dgm:spPr/>
    </dgm:pt>
    <dgm:pt modelId="{EF520A7B-DB27-BE46-83F0-181C44D2F1A5}" type="pres">
      <dgm:prSet presAssocID="{1867F221-0144-884B-B9AF-DFF6FF888B0C}" presName="vert2" presStyleCnt="0"/>
      <dgm:spPr/>
    </dgm:pt>
    <dgm:pt modelId="{0FD07D85-F36E-6C47-9495-916355F9BF05}" type="pres">
      <dgm:prSet presAssocID="{1867F221-0144-884B-B9AF-DFF6FF888B0C}" presName="thinLine2b" presStyleLbl="callout" presStyleIdx="2" presStyleCnt="6"/>
      <dgm:spPr/>
    </dgm:pt>
    <dgm:pt modelId="{C7D13AA5-D316-E74E-BC54-A0556A208E5B}" type="pres">
      <dgm:prSet presAssocID="{1867F221-0144-884B-B9AF-DFF6FF888B0C}" presName="vertSpace2b" presStyleCnt="0"/>
      <dgm:spPr/>
    </dgm:pt>
    <dgm:pt modelId="{2BC38368-5B41-2B42-AE37-ED1DABA2FC7D}" type="pres">
      <dgm:prSet presAssocID="{34C0DDB2-5CB3-0249-870F-B10A7315A8E8}" presName="horz2" presStyleCnt="0"/>
      <dgm:spPr/>
    </dgm:pt>
    <dgm:pt modelId="{59914DED-EED8-E84E-AFD3-915D8DD554E0}" type="pres">
      <dgm:prSet presAssocID="{34C0DDB2-5CB3-0249-870F-B10A7315A8E8}" presName="horzSpace2" presStyleCnt="0"/>
      <dgm:spPr/>
    </dgm:pt>
    <dgm:pt modelId="{6D074C9D-CB9B-D74E-93EE-364F69D9877C}" type="pres">
      <dgm:prSet presAssocID="{34C0DDB2-5CB3-0249-870F-B10A7315A8E8}" presName="tx2" presStyleLbl="revTx" presStyleIdx="4" presStyleCnt="7" custScaleY="87037"/>
      <dgm:spPr/>
    </dgm:pt>
    <dgm:pt modelId="{D2073D80-62E9-BC49-AE2C-F38A1D994674}" type="pres">
      <dgm:prSet presAssocID="{34C0DDB2-5CB3-0249-870F-B10A7315A8E8}" presName="vert2" presStyleCnt="0"/>
      <dgm:spPr/>
    </dgm:pt>
    <dgm:pt modelId="{D0BCA020-E7F8-E54C-B059-090604138073}" type="pres">
      <dgm:prSet presAssocID="{34C0DDB2-5CB3-0249-870F-B10A7315A8E8}" presName="thinLine2b" presStyleLbl="callout" presStyleIdx="3" presStyleCnt="6"/>
      <dgm:spPr/>
    </dgm:pt>
    <dgm:pt modelId="{ABFCDD03-7733-284F-9D63-4CE3D1049FEF}" type="pres">
      <dgm:prSet presAssocID="{34C0DDB2-5CB3-0249-870F-B10A7315A8E8}" presName="vertSpace2b" presStyleCnt="0"/>
      <dgm:spPr/>
    </dgm:pt>
    <dgm:pt modelId="{DF4967E0-7DF5-A642-9FF0-523372C1B794}" type="pres">
      <dgm:prSet presAssocID="{D3379D9C-1E81-C04E-8E5F-2957F1911E7A}" presName="horz2" presStyleCnt="0"/>
      <dgm:spPr/>
    </dgm:pt>
    <dgm:pt modelId="{E65CC173-D64B-FF44-86A7-DA3A02507777}" type="pres">
      <dgm:prSet presAssocID="{D3379D9C-1E81-C04E-8E5F-2957F1911E7A}" presName="horzSpace2" presStyleCnt="0"/>
      <dgm:spPr/>
    </dgm:pt>
    <dgm:pt modelId="{6DB71ABE-DAB0-1046-BA5A-EE1D1A3890E1}" type="pres">
      <dgm:prSet presAssocID="{D3379D9C-1E81-C04E-8E5F-2957F1911E7A}" presName="tx2" presStyleLbl="revTx" presStyleIdx="5" presStyleCnt="7" custScaleY="51420"/>
      <dgm:spPr/>
    </dgm:pt>
    <dgm:pt modelId="{9D9B0125-51AB-0842-85D5-2616B4154815}" type="pres">
      <dgm:prSet presAssocID="{D3379D9C-1E81-C04E-8E5F-2957F1911E7A}" presName="vert2" presStyleCnt="0"/>
      <dgm:spPr/>
    </dgm:pt>
    <dgm:pt modelId="{5A1490AC-1CA4-B944-9281-4253B9ACA2BE}" type="pres">
      <dgm:prSet presAssocID="{D3379D9C-1E81-C04E-8E5F-2957F1911E7A}" presName="thinLine2b" presStyleLbl="callout" presStyleIdx="4" presStyleCnt="6"/>
      <dgm:spPr/>
    </dgm:pt>
    <dgm:pt modelId="{FC3DA11B-A60F-1648-9FFA-E95FE151C1F5}" type="pres">
      <dgm:prSet presAssocID="{D3379D9C-1E81-C04E-8E5F-2957F1911E7A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6" presStyleCnt="7" custScaleY="114787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5" presStyleCnt="6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E8203C7E-433E-E74A-925A-8B556E284771}" srcId="{D58B520D-A07B-4F94-8DF3-9C1500C899DC}" destId="{D3379D9C-1E81-C04E-8E5F-2957F1911E7A}" srcOrd="4" destOrd="0" parTransId="{0076004B-4C91-AD47-AEEA-64C9032C6668}" sibTransId="{5F48E116-F972-CE46-8774-43B6AAE2F007}"/>
    <dgm:cxn modelId="{CDFDAC7E-671F-4D42-8E30-D8296EDBAF65}" srcId="{D58B520D-A07B-4F94-8DF3-9C1500C899DC}" destId="{D60B39B7-B0FB-4F89-830B-0C40B4020BA1}" srcOrd="5" destOrd="0" parTransId="{01F7781F-9633-4B4A-A11D-678DA1172AEE}" sibTransId="{EC4C1283-9338-443D-B6C7-66F9905552DC}"/>
    <dgm:cxn modelId="{B1CE279E-2F89-2643-B9D5-2BF455894D0C}" type="presOf" srcId="{D3379D9C-1E81-C04E-8E5F-2957F1911E7A}" destId="{6DB71ABE-DAB0-1046-BA5A-EE1D1A3890E1}" srcOrd="0" destOrd="0" presId="urn:microsoft.com/office/officeart/2008/layout/LinedList"/>
    <dgm:cxn modelId="{771BDBB2-4DE7-FC40-A6A2-4270B8CA9829}" srcId="{D58B520D-A07B-4F94-8DF3-9C1500C899DC}" destId="{C576FCAC-86FC-6142-9C66-A31B88E28AB4}" srcOrd="1" destOrd="0" parTransId="{AE554F8F-12C7-5842-9DDE-BD6162BBAE80}" sibTransId="{48F36034-57FC-AB4A-BA21-0BB7F6B9D2F3}"/>
    <dgm:cxn modelId="{688A0EB9-170B-7D4D-AC02-B2921B9D5674}" srcId="{D58B520D-A07B-4F94-8DF3-9C1500C899DC}" destId="{34C0DDB2-5CB3-0249-870F-B10A7315A8E8}" srcOrd="3" destOrd="0" parTransId="{50949930-2E81-854A-964F-EFE6B68F4EB9}" sibTransId="{43215606-A24F-A84F-8F3C-858E9AA37A85}"/>
    <dgm:cxn modelId="{A9B00ABA-3781-1741-8BDF-FB0067DA5BBB}" type="presOf" srcId="{1867F221-0144-884B-B9AF-DFF6FF888B0C}" destId="{AD057C20-AF4D-AE43-9E83-474EE14C615C}" srcOrd="0" destOrd="0" presId="urn:microsoft.com/office/officeart/2008/layout/LinedList"/>
    <dgm:cxn modelId="{B0BD47C1-D6DC-C343-B991-8C15A874A0B0}" srcId="{D58B520D-A07B-4F94-8DF3-9C1500C899DC}" destId="{1867F221-0144-884B-B9AF-DFF6FF888B0C}" srcOrd="2" destOrd="0" parTransId="{13BF89F7-AB47-DD47-B98F-D8049247A0D2}" sibTransId="{07752DF1-3EC0-A143-B044-AB7C8A239820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9AB7E3E2-E2E3-5144-BC34-4F4DD2030F8E}" type="presOf" srcId="{34C0DDB2-5CB3-0249-870F-B10A7315A8E8}" destId="{6D074C9D-CB9B-D74E-93EE-364F69D9877C}" srcOrd="0" destOrd="0" presId="urn:microsoft.com/office/officeart/2008/layout/LinedList"/>
    <dgm:cxn modelId="{AD496CED-87EF-1442-BB9A-59B1FFC771BD}" type="presOf" srcId="{C576FCAC-86FC-6142-9C66-A31B88E28AB4}" destId="{6289FC33-BD93-DC40-8F30-E003DAE275FB}" srcOrd="0" destOrd="0" presId="urn:microsoft.com/office/officeart/2008/layout/LinedList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5B1A4604-CFA4-334A-A4A2-7A2D3DB4B1E0}" type="presParOf" srcId="{CFF04302-6886-4386-9185-5D53F19CEF97}" destId="{4C53A64C-F0D1-D140-BFC5-B8F304E88A0E}" srcOrd="4" destOrd="0" presId="urn:microsoft.com/office/officeart/2008/layout/LinedList"/>
    <dgm:cxn modelId="{77FC8C7D-32DD-F045-8647-D6994AD7FCB1}" type="presParOf" srcId="{4C53A64C-F0D1-D140-BFC5-B8F304E88A0E}" destId="{EC2EB139-8FB7-E849-97B3-C1DF97207AC4}" srcOrd="0" destOrd="0" presId="urn:microsoft.com/office/officeart/2008/layout/LinedList"/>
    <dgm:cxn modelId="{C66B2775-C450-3142-8738-76962E84B4BD}" type="presParOf" srcId="{4C53A64C-F0D1-D140-BFC5-B8F304E88A0E}" destId="{6289FC33-BD93-DC40-8F30-E003DAE275FB}" srcOrd="1" destOrd="0" presId="urn:microsoft.com/office/officeart/2008/layout/LinedList"/>
    <dgm:cxn modelId="{E50105FF-41E3-AE45-8E3A-A5A1C9D2F099}" type="presParOf" srcId="{4C53A64C-F0D1-D140-BFC5-B8F304E88A0E}" destId="{1135C583-2DEC-1B44-8D54-ED6722B82A35}" srcOrd="2" destOrd="0" presId="urn:microsoft.com/office/officeart/2008/layout/LinedList"/>
    <dgm:cxn modelId="{6EF536D0-2E0B-8B46-8F11-E3825AB867C2}" type="presParOf" srcId="{CFF04302-6886-4386-9185-5D53F19CEF97}" destId="{BB76066F-FF46-8644-8D9B-54E9B512FB6C}" srcOrd="5" destOrd="0" presId="urn:microsoft.com/office/officeart/2008/layout/LinedList"/>
    <dgm:cxn modelId="{9530CC27-AA3D-774A-AF6B-495781E12F05}" type="presParOf" srcId="{CFF04302-6886-4386-9185-5D53F19CEF97}" destId="{E4A66947-ACDA-1546-AB8D-D1AC9A1842E6}" srcOrd="6" destOrd="0" presId="urn:microsoft.com/office/officeart/2008/layout/LinedList"/>
    <dgm:cxn modelId="{A085901F-BE90-0444-9C5D-699A653FB190}" type="presParOf" srcId="{CFF04302-6886-4386-9185-5D53F19CEF97}" destId="{5383D2BE-D14E-B242-956E-FB8689C78830}" srcOrd="7" destOrd="0" presId="urn:microsoft.com/office/officeart/2008/layout/LinedList"/>
    <dgm:cxn modelId="{A86B5CB3-5EA6-5C4B-AB26-6B98CD095340}" type="presParOf" srcId="{5383D2BE-D14E-B242-956E-FB8689C78830}" destId="{F2E17D2A-313B-7846-A676-F60CEB35426C}" srcOrd="0" destOrd="0" presId="urn:microsoft.com/office/officeart/2008/layout/LinedList"/>
    <dgm:cxn modelId="{5C7E4CDC-1E9D-1345-9193-E3FF3E8E74C3}" type="presParOf" srcId="{5383D2BE-D14E-B242-956E-FB8689C78830}" destId="{AD057C20-AF4D-AE43-9E83-474EE14C615C}" srcOrd="1" destOrd="0" presId="urn:microsoft.com/office/officeart/2008/layout/LinedList"/>
    <dgm:cxn modelId="{BBD0C703-4C16-3A4B-89F8-D7CAEF6A5DD2}" type="presParOf" srcId="{5383D2BE-D14E-B242-956E-FB8689C78830}" destId="{EF520A7B-DB27-BE46-83F0-181C44D2F1A5}" srcOrd="2" destOrd="0" presId="urn:microsoft.com/office/officeart/2008/layout/LinedList"/>
    <dgm:cxn modelId="{DF1961D4-684D-FB40-891B-7FBB37F14F53}" type="presParOf" srcId="{CFF04302-6886-4386-9185-5D53F19CEF97}" destId="{0FD07D85-F36E-6C47-9495-916355F9BF05}" srcOrd="8" destOrd="0" presId="urn:microsoft.com/office/officeart/2008/layout/LinedList"/>
    <dgm:cxn modelId="{1EEF72CA-01CB-6C42-AE43-E3874D784F29}" type="presParOf" srcId="{CFF04302-6886-4386-9185-5D53F19CEF97}" destId="{C7D13AA5-D316-E74E-BC54-A0556A208E5B}" srcOrd="9" destOrd="0" presId="urn:microsoft.com/office/officeart/2008/layout/LinedList"/>
    <dgm:cxn modelId="{E61D0923-5CCE-A34B-9598-048D1F95C9D1}" type="presParOf" srcId="{CFF04302-6886-4386-9185-5D53F19CEF97}" destId="{2BC38368-5B41-2B42-AE37-ED1DABA2FC7D}" srcOrd="10" destOrd="0" presId="urn:microsoft.com/office/officeart/2008/layout/LinedList"/>
    <dgm:cxn modelId="{15DA9458-25EC-7B4D-A1A1-C97F9FFB7965}" type="presParOf" srcId="{2BC38368-5B41-2B42-AE37-ED1DABA2FC7D}" destId="{59914DED-EED8-E84E-AFD3-915D8DD554E0}" srcOrd="0" destOrd="0" presId="urn:microsoft.com/office/officeart/2008/layout/LinedList"/>
    <dgm:cxn modelId="{0CECAAD9-48C2-9F4D-92F4-B324FC53E068}" type="presParOf" srcId="{2BC38368-5B41-2B42-AE37-ED1DABA2FC7D}" destId="{6D074C9D-CB9B-D74E-93EE-364F69D9877C}" srcOrd="1" destOrd="0" presId="urn:microsoft.com/office/officeart/2008/layout/LinedList"/>
    <dgm:cxn modelId="{11807F0E-C023-B547-B44A-88F3934E1C8F}" type="presParOf" srcId="{2BC38368-5B41-2B42-AE37-ED1DABA2FC7D}" destId="{D2073D80-62E9-BC49-AE2C-F38A1D994674}" srcOrd="2" destOrd="0" presId="urn:microsoft.com/office/officeart/2008/layout/LinedList"/>
    <dgm:cxn modelId="{B108EC69-75C6-FC41-980F-C32687A1DB2B}" type="presParOf" srcId="{CFF04302-6886-4386-9185-5D53F19CEF97}" destId="{D0BCA020-E7F8-E54C-B059-090604138073}" srcOrd="11" destOrd="0" presId="urn:microsoft.com/office/officeart/2008/layout/LinedList"/>
    <dgm:cxn modelId="{87A7E9D7-9ECD-394F-9F0D-08217422C667}" type="presParOf" srcId="{CFF04302-6886-4386-9185-5D53F19CEF97}" destId="{ABFCDD03-7733-284F-9D63-4CE3D1049FEF}" srcOrd="12" destOrd="0" presId="urn:microsoft.com/office/officeart/2008/layout/LinedList"/>
    <dgm:cxn modelId="{28758569-6DB5-FC4A-9758-72297EF1EA1C}" type="presParOf" srcId="{CFF04302-6886-4386-9185-5D53F19CEF97}" destId="{DF4967E0-7DF5-A642-9FF0-523372C1B794}" srcOrd="13" destOrd="0" presId="urn:microsoft.com/office/officeart/2008/layout/LinedList"/>
    <dgm:cxn modelId="{16AFCB72-572B-B54D-80E2-88A7661A6984}" type="presParOf" srcId="{DF4967E0-7DF5-A642-9FF0-523372C1B794}" destId="{E65CC173-D64B-FF44-86A7-DA3A02507777}" srcOrd="0" destOrd="0" presId="urn:microsoft.com/office/officeart/2008/layout/LinedList"/>
    <dgm:cxn modelId="{204E06BC-07CD-7A4C-8322-CAD046A2D051}" type="presParOf" srcId="{DF4967E0-7DF5-A642-9FF0-523372C1B794}" destId="{6DB71ABE-DAB0-1046-BA5A-EE1D1A3890E1}" srcOrd="1" destOrd="0" presId="urn:microsoft.com/office/officeart/2008/layout/LinedList"/>
    <dgm:cxn modelId="{1471D343-ED61-0549-BF90-5A7D38F82878}" type="presParOf" srcId="{DF4967E0-7DF5-A642-9FF0-523372C1B794}" destId="{9D9B0125-51AB-0842-85D5-2616B4154815}" srcOrd="2" destOrd="0" presId="urn:microsoft.com/office/officeart/2008/layout/LinedList"/>
    <dgm:cxn modelId="{7BD0397D-95FC-D343-B389-29A5A87678D4}" type="presParOf" srcId="{CFF04302-6886-4386-9185-5D53F19CEF97}" destId="{5A1490AC-1CA4-B944-9281-4253B9ACA2BE}" srcOrd="14" destOrd="0" presId="urn:microsoft.com/office/officeart/2008/layout/LinedList"/>
    <dgm:cxn modelId="{1A55CE73-8B8D-754B-A874-871B92729F36}" type="presParOf" srcId="{CFF04302-6886-4386-9185-5D53F19CEF97}" destId="{FC3DA11B-A60F-1648-9FFA-E95FE151C1F5}" srcOrd="15" destOrd="0" presId="urn:microsoft.com/office/officeart/2008/layout/LinedList"/>
    <dgm:cxn modelId="{50BC9665-7992-4AF5-AEC0-158255D4E331}" type="presParOf" srcId="{CFF04302-6886-4386-9185-5D53F19CEF97}" destId="{C6A0486D-F6C5-4042-80C6-61E19FC0691F}" srcOrd="16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7" destOrd="0" presId="urn:microsoft.com/office/officeart/2008/layout/LinedList"/>
    <dgm:cxn modelId="{15EB5019-FC5E-4F78-9825-9BED6F4FCEE1}" type="presParOf" srcId="{CFF04302-6886-4386-9185-5D53F19CEF97}" destId="{4244B347-B834-4540-896B-C1CDB75776CC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파리바게트 소비자의 연령층은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10-40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대까지 너무 폭이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넓다보니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구체적 고객 타겟 설정이 미흡하다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10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간식을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20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 대학생이나 직장인은 한끼 식사 대용을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그리고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40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자녀들을 위해 빵을 구매하는 경우가 많은 분석결과를 토대로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그들이 홈페이지에 들어와서 주요하게 찾을만한 애용으로 새롭게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웹페이지의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메뉴바와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디자인을 구성할 필요가 있다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endParaRPr lang="ko-KR" altLang="en-US" sz="10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웹사이트에서 파리바게트에서 새롭게 추진하는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찾을 수 있고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있도록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반응형웹페이지 구성으로 모바일에서도 사용이 가능하게 한다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실용적이고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필요한 메뉴를 헤매지 않고 바로 찾을 수 있도록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웹사이트를 제작한다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 anchor="t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학생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86578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 custLinFactY="100000" custLinFactNeighborY="155454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83094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92614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1101" custLinFactNeighborY="-1850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90265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93293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0"/>
          <a:ext cx="7868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380"/>
          <a:ext cx="1573682" cy="282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380"/>
        <a:ext cx="1573682" cy="2825452"/>
      </dsp:txXfrm>
    </dsp:sp>
    <dsp:sp modelId="{B292DB37-5DAC-4239-B187-DFD8D1E45EBC}">
      <dsp:nvSpPr>
        <dsp:cNvPr id="0" name=""/>
        <dsp:cNvSpPr/>
      </dsp:nvSpPr>
      <dsp:spPr>
        <a:xfrm>
          <a:off x="1691708" y="28386"/>
          <a:ext cx="6176704" cy="438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8386"/>
        <a:ext cx="6176704" cy="438431"/>
      </dsp:txXfrm>
    </dsp:sp>
    <dsp:sp modelId="{4110832E-0718-476E-A490-037F526FEE32}">
      <dsp:nvSpPr>
        <dsp:cNvPr id="0" name=""/>
        <dsp:cNvSpPr/>
      </dsp:nvSpPr>
      <dsp:spPr>
        <a:xfrm>
          <a:off x="1573682" y="466818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89FC33-BD93-DC40-8F30-E003DAE275FB}">
      <dsp:nvSpPr>
        <dsp:cNvPr id="0" name=""/>
        <dsp:cNvSpPr/>
      </dsp:nvSpPr>
      <dsp:spPr>
        <a:xfrm>
          <a:off x="1691708" y="493824"/>
          <a:ext cx="6176704" cy="399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493824"/>
        <a:ext cx="6176704" cy="399277"/>
      </dsp:txXfrm>
    </dsp:sp>
    <dsp:sp modelId="{BB76066F-FF46-8644-8D9B-54E9B512FB6C}">
      <dsp:nvSpPr>
        <dsp:cNvPr id="0" name=""/>
        <dsp:cNvSpPr/>
      </dsp:nvSpPr>
      <dsp:spPr>
        <a:xfrm>
          <a:off x="1573682" y="893101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57C20-AF4D-AE43-9E83-474EE14C615C}">
      <dsp:nvSpPr>
        <dsp:cNvPr id="0" name=""/>
        <dsp:cNvSpPr/>
      </dsp:nvSpPr>
      <dsp:spPr>
        <a:xfrm>
          <a:off x="1691708" y="920107"/>
          <a:ext cx="6176704" cy="42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베이커리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920107"/>
        <a:ext cx="6176704" cy="428995"/>
      </dsp:txXfrm>
    </dsp:sp>
    <dsp:sp modelId="{0FD07D85-F36E-6C47-9495-916355F9BF05}">
      <dsp:nvSpPr>
        <dsp:cNvPr id="0" name=""/>
        <dsp:cNvSpPr/>
      </dsp:nvSpPr>
      <dsp:spPr>
        <a:xfrm>
          <a:off x="1573682" y="1349103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74C9D-CB9B-D74E-93EE-364F69D9877C}">
      <dsp:nvSpPr>
        <dsp:cNvPr id="0" name=""/>
        <dsp:cNvSpPr/>
      </dsp:nvSpPr>
      <dsp:spPr>
        <a:xfrm>
          <a:off x="1691708" y="1376109"/>
          <a:ext cx="6176704" cy="470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제품을 구입하는데 연령층의 구분은 없지만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1376109"/>
        <a:ext cx="6176704" cy="470103"/>
      </dsp:txXfrm>
    </dsp:sp>
    <dsp:sp modelId="{D0BCA020-E7F8-E54C-B059-090604138073}">
      <dsp:nvSpPr>
        <dsp:cNvPr id="0" name=""/>
        <dsp:cNvSpPr/>
      </dsp:nvSpPr>
      <dsp:spPr>
        <a:xfrm>
          <a:off x="1573682" y="1846212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71ABE-DAB0-1046-BA5A-EE1D1A3890E1}">
      <dsp:nvSpPr>
        <dsp:cNvPr id="0" name=""/>
        <dsp:cNvSpPr/>
      </dsp:nvSpPr>
      <dsp:spPr>
        <a:xfrm>
          <a:off x="1691708" y="1873218"/>
          <a:ext cx="6176704" cy="277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</a:p>
      </dsp:txBody>
      <dsp:txXfrm>
        <a:off x="1691708" y="1873218"/>
        <a:ext cx="6176704" cy="277729"/>
      </dsp:txXfrm>
    </dsp:sp>
    <dsp:sp modelId="{5A1490AC-1CA4-B944-9281-4253B9ACA2BE}">
      <dsp:nvSpPr>
        <dsp:cNvPr id="0" name=""/>
        <dsp:cNvSpPr/>
      </dsp:nvSpPr>
      <dsp:spPr>
        <a:xfrm>
          <a:off x="1573682" y="2150948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691708" y="2177954"/>
          <a:ext cx="6176704" cy="61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177954"/>
        <a:ext cx="6176704" cy="619986"/>
      </dsp:txXfrm>
    </dsp:sp>
    <dsp:sp modelId="{D0A004F4-AD23-44AD-ADB5-BAD672B8AB1E}">
      <dsp:nvSpPr>
        <dsp:cNvPr id="0" name=""/>
        <dsp:cNvSpPr/>
      </dsp:nvSpPr>
      <dsp:spPr>
        <a:xfrm>
          <a:off x="1573682" y="2797940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2026"/>
          <a:ext cx="7868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2026"/>
          <a:ext cx="1573682" cy="4146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2026"/>
        <a:ext cx="1573682" cy="4146127"/>
      </dsp:txXfrm>
    </dsp:sp>
    <dsp:sp modelId="{B292DB37-5DAC-4239-B187-DFD8D1E45EBC}">
      <dsp:nvSpPr>
        <dsp:cNvPr id="0" name=""/>
        <dsp:cNvSpPr/>
      </dsp:nvSpPr>
      <dsp:spPr>
        <a:xfrm>
          <a:off x="1691708" y="29964"/>
          <a:ext cx="6176704" cy="1042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파리바게트 소비자의 연령층은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10-40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대까지 너무 폭이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넓다보니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구체적 고객 타겟 설정이 미흡하다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10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간식을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20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 대학생이나 직장인은 한끼 식사 대용을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그리고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40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자녀들을 위해 빵을 구매하는 경우가 많은 분석결과를 토대로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그들이 홈페이지에 들어와서 주요하게 찾을만한 애용으로 새롭게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웹페이지의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메뉴바와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디자인을 구성할 필요가 있다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endParaRPr lang="ko-KR" altLang="en-US" sz="10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9964"/>
        <a:ext cx="6176704" cy="1042514"/>
      </dsp:txXfrm>
    </dsp:sp>
    <dsp:sp modelId="{4110832E-0718-476E-A490-037F526FEE32}">
      <dsp:nvSpPr>
        <dsp:cNvPr id="0" name=""/>
        <dsp:cNvSpPr/>
      </dsp:nvSpPr>
      <dsp:spPr>
        <a:xfrm>
          <a:off x="1573682" y="1151909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1691708" y="1100416"/>
          <a:ext cx="6176704" cy="1023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웹사이트에서 파리바게트에서 새롭게 추진하는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찾을 수 있고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있도록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1691708" y="1100416"/>
        <a:ext cx="6176704" cy="1023047"/>
      </dsp:txXfrm>
    </dsp:sp>
    <dsp:sp modelId="{AD911FAF-521A-4820-A828-D3E3718C95AE}">
      <dsp:nvSpPr>
        <dsp:cNvPr id="0" name=""/>
        <dsp:cNvSpPr/>
      </dsp:nvSpPr>
      <dsp:spPr>
        <a:xfrm>
          <a:off x="1573682" y="2123464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1691708" y="2151402"/>
          <a:ext cx="6176704" cy="51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05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05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반응형웹페이지 구성으로 모바일에서도 사용이 가능하게 한다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151402"/>
        <a:ext cx="6176704" cy="517485"/>
      </dsp:txXfrm>
    </dsp:sp>
    <dsp:sp modelId="{CF05C026-DB91-43DB-A06E-46B09EDF745D}">
      <dsp:nvSpPr>
        <dsp:cNvPr id="0" name=""/>
        <dsp:cNvSpPr/>
      </dsp:nvSpPr>
      <dsp:spPr>
        <a:xfrm>
          <a:off x="1573682" y="2668887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1691708" y="2686488"/>
          <a:ext cx="6176704" cy="341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686488"/>
        <a:ext cx="6176704" cy="341405"/>
      </dsp:txXfrm>
    </dsp:sp>
    <dsp:sp modelId="{D235D982-58AD-4B15-9D8D-F549E4F32805}">
      <dsp:nvSpPr>
        <dsp:cNvPr id="0" name=""/>
        <dsp:cNvSpPr/>
      </dsp:nvSpPr>
      <dsp:spPr>
        <a:xfrm>
          <a:off x="1573682" y="3038230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691708" y="3066168"/>
          <a:ext cx="6176704" cy="504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실용적이고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필요한 메뉴를 헤매지 않고 바로 찾을 수 있도록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웹사이트를 제작한다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</a:p>
      </dsp:txBody>
      <dsp:txXfrm>
        <a:off x="1691708" y="3066168"/>
        <a:ext cx="6176704" cy="504360"/>
      </dsp:txXfrm>
    </dsp:sp>
    <dsp:sp modelId="{D0A004F4-AD23-44AD-ADB5-BAD672B8AB1E}">
      <dsp:nvSpPr>
        <dsp:cNvPr id="0" name=""/>
        <dsp:cNvSpPr/>
      </dsp:nvSpPr>
      <dsp:spPr>
        <a:xfrm>
          <a:off x="1573682" y="3570529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1691708" y="3598466"/>
          <a:ext cx="6176704" cy="52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학생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3598466"/>
        <a:ext cx="6176704" cy="521279"/>
      </dsp:txXfrm>
    </dsp:sp>
    <dsp:sp modelId="{6E096DDC-14C4-46D7-B231-32A1E2CCD90A}">
      <dsp:nvSpPr>
        <dsp:cNvPr id="0" name=""/>
        <dsp:cNvSpPr/>
      </dsp:nvSpPr>
      <dsp:spPr>
        <a:xfrm>
          <a:off x="1573682" y="4119746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0115-D117-43B1-A50B-8388D87F6800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E039-3F8E-4227-9922-CF48C4A73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6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3423419-97D2-4254-89CF-49A662732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519C831-5A16-422F-AB5D-8F3FE607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544C6EB3-5A5D-45B5-8C6A-89483E30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0471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5306B4-CCB6-440B-B143-5014A4127794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240A2-83E6-43FE-B822-45939E6F216F}"/>
              </a:ext>
            </a:extLst>
          </p:cNvPr>
          <p:cNvSpPr txBox="1"/>
          <p:nvPr userDrawn="1"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49507-DCFB-4209-A223-BBC24FF20C9E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EB2C-E607-4D52-B6F6-9A719A0AEE96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21C0E-F088-45CD-A512-9449A92AF55A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D11E2CAA-5935-44F3-923F-A3D4E2755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C07FC4C-0B64-490B-B920-CCACF1F00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E6645E1-C6C5-4CE6-BA21-6915A9A7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B1ADA135-1AB6-47F8-92CE-BF4D7CB2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</p:spPr>
        <p:txBody>
          <a:bodyPr/>
          <a:lstStyle>
            <a:lvl1pPr marL="232167" indent="-232167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5CA33C4-6A64-4B14-AE2E-38814AD9EA1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004822" y="2433449"/>
          <a:ext cx="3718436" cy="3224402"/>
        </p:xfrm>
        <a:graphic>
          <a:graphicData uri="http://schemas.openxmlformats.org/drawingml/2006/table">
            <a:tbl>
              <a:tblPr/>
              <a:tblGrid>
                <a:gridCol w="371843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397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8846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85B3DC4-B1CE-4A18-8C62-28565DAE554B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C0CCDC21-A355-4B9C-ACDE-EEDC890F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7431F14B-E017-42BE-8D55-91DE007C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75988760-984E-48A5-9721-DA7FD1E8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1045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9648112-F123-49F4-A2B5-E4501B108CF7}"/>
              </a:ext>
            </a:extLst>
          </p:cNvPr>
          <p:cNvGrpSpPr/>
          <p:nvPr userDrawn="1"/>
        </p:nvGrpSpPr>
        <p:grpSpPr>
          <a:xfrm>
            <a:off x="4145863" y="1559633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A509ED-3B56-466C-83BE-B9E166BDBFC6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9385DBE-5332-41D6-9515-35E4269E6149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0318937-7D2A-43C2-AABE-D056E8CF7E6C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9DFCA45-2B87-4E91-BA52-BE0ADC2D7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AE611AD-2F29-4DE4-9563-314FB0904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28B59-7D17-4AE6-87E2-8E51C0DAA467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E1A713-3EA3-460B-B3C1-027876EA0F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F15FE-1106-4118-A944-0009AA1FAA62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C72229-385E-4521-9482-73FF40B37CD3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7A55AE-566C-4C8E-A54E-78C481FF6EB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951106"/>
              </p:ext>
            </p:extLst>
          </p:nvPr>
        </p:nvGraphicFramePr>
        <p:xfrm>
          <a:off x="628650" y="2356589"/>
          <a:ext cx="3170646" cy="3065817"/>
        </p:xfrm>
        <a:graphic>
          <a:graphicData uri="http://schemas.openxmlformats.org/drawingml/2006/table">
            <a:tbl>
              <a:tblPr/>
              <a:tblGrid>
                <a:gridCol w="317064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30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 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427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96B936-3714-4162-B89D-549A2487446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5A762AA9-0E7E-457F-BE21-4FE645A2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C187E3E8-971E-4DA1-A61D-FD4BB91C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7" name="텍스트 개체 틀 3">
            <a:extLst>
              <a:ext uri="{FF2B5EF4-FFF2-40B4-BE49-F238E27FC236}">
                <a16:creationId xmlns:a16="http://schemas.microsoft.com/office/drawing/2014/main" id="{4F3A1317-F50C-4A15-A221-6041E6013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9177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DBE928-64AD-46F8-9CA5-AB1E47482A55}"/>
              </a:ext>
            </a:extLst>
          </p:cNvPr>
          <p:cNvGrpSpPr/>
          <p:nvPr userDrawn="1"/>
        </p:nvGrpSpPr>
        <p:grpSpPr>
          <a:xfrm>
            <a:off x="5310306" y="2093230"/>
            <a:ext cx="4098341" cy="4066863"/>
            <a:chOff x="6077681" y="1843141"/>
            <a:chExt cx="4736309" cy="469992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ADC78C6-56C7-45DC-8B01-BC647125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E6BA-433E-4D3E-B9A4-57C80D84698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3B915C-BDAE-4EF2-9C38-E703CFBDE48F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A6F3B-DB43-4F4F-A6B6-90719998FF52}"/>
                </a:ext>
              </a:extLst>
            </p:cNvPr>
            <p:cNvSpPr txBox="1"/>
            <p:nvPr/>
          </p:nvSpPr>
          <p:spPr>
            <a:xfrm>
              <a:off x="7987720" y="1843141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2E223B-6EBB-4BBD-B92D-2B8394DF539C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4891C6-716B-42B4-9198-C050415DFA1C}"/>
              </a:ext>
            </a:extLst>
          </p:cNvPr>
          <p:cNvGrpSpPr/>
          <p:nvPr userDrawn="1"/>
        </p:nvGrpSpPr>
        <p:grpSpPr>
          <a:xfrm>
            <a:off x="665388" y="2121697"/>
            <a:ext cx="4098343" cy="4033700"/>
            <a:chOff x="781622" y="1873583"/>
            <a:chExt cx="4736309" cy="4661604"/>
          </a:xfrm>
        </p:grpSpPr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88097934-CD2D-41FF-969A-55F0C6060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AD478-AEE9-4CF4-836F-B93C22E5DFC9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0F7D0-7622-4B40-A47B-85FEAD381162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DB4BC-71BF-49C6-BA6D-9FCB7E652A1C}"/>
                </a:ext>
              </a:extLst>
            </p:cNvPr>
            <p:cNvSpPr txBox="1"/>
            <p:nvPr/>
          </p:nvSpPr>
          <p:spPr>
            <a:xfrm>
              <a:off x="2691660" y="1873583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A3A1E2-12F1-4C14-847C-8893CE8718B8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2F08BD-4D08-4B31-9E2D-B422A59047A0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97E48C-4CC6-416A-BCB7-7EA07E31955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0E897470-9F55-4A1B-A5CF-7B1BC6F8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BC4DD07F-2FD0-4D7B-A271-FD4E73FD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7A3D43B-6007-4863-A192-48AEF4D70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0272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597413-5FF0-4652-85F6-A36E90EBECB2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7B48C8B-B565-4C66-AFB5-C6069B30952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605115"/>
              </p:ext>
            </p:extLst>
          </p:nvPr>
        </p:nvGraphicFramePr>
        <p:xfrm>
          <a:off x="4953000" y="2361358"/>
          <a:ext cx="4202678" cy="3538989"/>
        </p:xfrm>
        <a:graphic>
          <a:graphicData uri="http://schemas.openxmlformats.org/drawingml/2006/table">
            <a:tbl>
              <a:tblPr/>
              <a:tblGrid>
                <a:gridCol w="420267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7291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16607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989DBE4B-92E8-4602-869F-B5E70D307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CB502B4F-9192-4816-9F35-24FE75845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4A8C2975-461E-4413-A543-7892B354E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7252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44AD2A88-90B8-419C-9505-664AB698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C1D149F3-A7C5-4253-96D7-08412510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47B36837-A7E7-4B1B-8353-E479033D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0987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BC95A47-A83F-4DBE-A274-615E878CA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94D8CBAB-8692-40EB-BCBA-CD9980FD9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783416B6-0438-4B83-B07C-5F03FF18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0941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6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5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2AF6CA-BB0C-4584-B69B-7414B61D7ED5}"/>
              </a:ext>
            </a:extLst>
          </p:cNvPr>
          <p:cNvSpPr/>
          <p:nvPr userDrawn="1"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92985A-7FB7-4237-B760-70A1F976B1B1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66D0E-CF57-4F6A-8159-9C9CA316338F}"/>
              </a:ext>
            </a:extLst>
          </p:cNvPr>
          <p:cNvSpPr txBox="1"/>
          <p:nvPr userDrawn="1"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A216A-DB05-4113-A551-C9EECE87775A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062C9-EA74-4C9D-8D11-5896FE1A0D3F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63070-37B4-457D-86E3-E7AEF4B60022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3EC77-088F-46CA-B921-A6A881C99431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박다예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8BF5B1-2F65-4A78-A63B-6DA6254FFBCC}"/>
              </a:ext>
            </a:extLst>
          </p:cNvPr>
          <p:cNvSpPr txBox="1"/>
          <p:nvPr userDrawn="1"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0F4FF4-545F-4154-8034-CC9390C6ACB8}" type="slidenum"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‹#›</a:t>
            </a:fld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A2114F2-05F7-4B27-ABE2-802B5F15F8E9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5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93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AB9C7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6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6607C-A416-4E5C-9E9B-2C8F198902B1}"/>
              </a:ext>
            </a:extLst>
          </p:cNvPr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575" dirty="0">
                <a:solidFill>
                  <a:schemeClr val="bg1"/>
                </a:solidFill>
              </a:rPr>
              <a:t>NCS</a:t>
            </a:r>
            <a:r>
              <a:rPr lang="ko-KR" altLang="en-US" sz="3575" dirty="0">
                <a:solidFill>
                  <a:schemeClr val="bg1"/>
                </a:solidFill>
              </a:rPr>
              <a:t>능력단위평가 결과물제출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3E1F19-E1FA-424B-AD7A-5FCF5CE5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104050"/>
              </p:ext>
            </p:extLst>
          </p:nvPr>
        </p:nvGraphicFramePr>
        <p:xfrm>
          <a:off x="2995929" y="3648075"/>
          <a:ext cx="3950868" cy="9291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21532">
                  <a:extLst>
                    <a:ext uri="{9D8B030D-6E8A-4147-A177-3AD203B41FA5}">
                      <a16:colId xmlns:a16="http://schemas.microsoft.com/office/drawing/2014/main" val="889494836"/>
                    </a:ext>
                  </a:extLst>
                </a:gridCol>
                <a:gridCol w="3029336">
                  <a:extLst>
                    <a:ext uri="{9D8B030D-6E8A-4147-A177-3AD203B41FA5}">
                      <a16:colId xmlns:a16="http://schemas.microsoft.com/office/drawing/2014/main" val="774900547"/>
                    </a:ext>
                  </a:extLst>
                </a:gridCol>
              </a:tblGrid>
              <a:tr h="326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능력단위명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UI/UX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요구분석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3653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 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박다예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2983397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098599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9FDEEC-70F6-424E-B19D-D367EE80B3D2}"/>
              </a:ext>
            </a:extLst>
          </p:cNvPr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01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01-1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410662"/>
              </p:ext>
            </p:extLst>
          </p:nvPr>
        </p:nvGraphicFramePr>
        <p:xfrm>
          <a:off x="890362" y="2521116"/>
          <a:ext cx="7868413" cy="2828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01-2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205517"/>
              </p:ext>
            </p:extLst>
          </p:nvPr>
        </p:nvGraphicFramePr>
        <p:xfrm>
          <a:off x="890362" y="2008413"/>
          <a:ext cx="7868413" cy="415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1400" b="1" dirty="0"/>
              <a:t>02-1 </a:t>
            </a:r>
            <a:r>
              <a:rPr lang="ko-KR" altLang="en-US" sz="1400" b="1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82BA4-5CF4-5747-A2E7-E2E9FED89A9C}"/>
              </a:ext>
            </a:extLst>
          </p:cNvPr>
          <p:cNvSpPr txBox="1"/>
          <p:nvPr/>
        </p:nvSpPr>
        <p:spPr>
          <a:xfrm>
            <a:off x="693703" y="2781463"/>
            <a:ext cx="3587831" cy="36956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marR="0" indent="-1714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 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가족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상생하는기업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고객과 소통하는 기업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주변 가게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defTabSz="914400"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행복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제휴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고객만족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고객센터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 err="1"/>
              <a:t>고객칭찬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고객의 목소리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윤리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프로모션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 err="1"/>
              <a:t>창업안내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채용 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심플한 디자인</a:t>
            </a:r>
            <a:endParaRPr kumimoji="1" lang="en-US" altLang="ko-KR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F04B0-FE7D-5743-90EC-96397E0B5545}"/>
              </a:ext>
            </a:extLst>
          </p:cNvPr>
          <p:cNvSpPr txBox="1"/>
          <p:nvPr/>
        </p:nvSpPr>
        <p:spPr>
          <a:xfrm>
            <a:off x="4402070" y="3140647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1146C-C5DD-C144-8B84-30BA8989E32F}"/>
              </a:ext>
            </a:extLst>
          </p:cNvPr>
          <p:cNvSpPr txBox="1"/>
          <p:nvPr/>
        </p:nvSpPr>
        <p:spPr>
          <a:xfrm>
            <a:off x="4356573" y="3712368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04CD6-E9D9-C045-9E1F-4363C29E98DE}"/>
              </a:ext>
            </a:extLst>
          </p:cNvPr>
          <p:cNvSpPr txBox="1"/>
          <p:nvPr/>
        </p:nvSpPr>
        <p:spPr>
          <a:xfrm>
            <a:off x="6269948" y="1896190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370C8-2874-BC49-AA7C-B5761BD64C3F}"/>
              </a:ext>
            </a:extLst>
          </p:cNvPr>
          <p:cNvSpPr txBox="1"/>
          <p:nvPr/>
        </p:nvSpPr>
        <p:spPr>
          <a:xfrm>
            <a:off x="4666427" y="2136505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3B355-7DE0-9B47-8475-67EC5BA69849}"/>
              </a:ext>
            </a:extLst>
          </p:cNvPr>
          <p:cNvSpPr txBox="1"/>
          <p:nvPr/>
        </p:nvSpPr>
        <p:spPr>
          <a:xfrm>
            <a:off x="4421986" y="3974685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AFD4B-AA88-0F42-8A77-3D065701B234}"/>
              </a:ext>
            </a:extLst>
          </p:cNvPr>
          <p:cNvSpPr txBox="1"/>
          <p:nvPr/>
        </p:nvSpPr>
        <p:spPr>
          <a:xfrm>
            <a:off x="6127539" y="3676671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ADDDC-5F84-4A48-A59F-5B9A1F822285}"/>
              </a:ext>
            </a:extLst>
          </p:cNvPr>
          <p:cNvSpPr txBox="1"/>
          <p:nvPr/>
        </p:nvSpPr>
        <p:spPr>
          <a:xfrm>
            <a:off x="5913893" y="5410914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3F9A4-6CDE-4347-8B82-39B0C2EF09D8}"/>
              </a:ext>
            </a:extLst>
          </p:cNvPr>
          <p:cNvSpPr txBox="1"/>
          <p:nvPr/>
        </p:nvSpPr>
        <p:spPr>
          <a:xfrm>
            <a:off x="6580385" y="5011854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5">
            <a:extLst>
              <a:ext uri="{FF2B5EF4-FFF2-40B4-BE49-F238E27FC236}">
                <a16:creationId xmlns:a16="http://schemas.microsoft.com/office/drawing/2014/main" id="{3110939C-5D55-2C48-8368-235F04106534}"/>
              </a:ext>
            </a:extLst>
          </p:cNvPr>
          <p:cNvSpPr/>
          <p:nvPr/>
        </p:nvSpPr>
        <p:spPr>
          <a:xfrm rot="18557026">
            <a:off x="4189572" y="2996141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줄무늬가 있는 오른쪽 화살표[S] 18">
            <a:extLst>
              <a:ext uri="{FF2B5EF4-FFF2-40B4-BE49-F238E27FC236}">
                <a16:creationId xmlns:a16="http://schemas.microsoft.com/office/drawing/2014/main" id="{E249D0E4-D985-8B4A-8CFB-54A1549EE75B}"/>
              </a:ext>
            </a:extLst>
          </p:cNvPr>
          <p:cNvSpPr/>
          <p:nvPr/>
        </p:nvSpPr>
        <p:spPr>
          <a:xfrm rot="13605406">
            <a:off x="5420673" y="4198514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타원 4">
            <a:extLst>
              <a:ext uri="{FF2B5EF4-FFF2-40B4-BE49-F238E27FC236}">
                <a16:creationId xmlns:a16="http://schemas.microsoft.com/office/drawing/2014/main" id="{C616B93E-16CE-F945-B801-0EEFB1CD84F8}"/>
              </a:ext>
            </a:extLst>
          </p:cNvPr>
          <p:cNvSpPr/>
          <p:nvPr/>
        </p:nvSpPr>
        <p:spPr>
          <a:xfrm rot="19762511">
            <a:off x="5824681" y="478357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분석 </a:t>
            </a:r>
            <a:r>
              <a:rPr lang="en-US" altLang="ko-KR" dirty="0"/>
              <a:t>: </a:t>
            </a:r>
            <a:r>
              <a:rPr lang="ko-KR" altLang="en-US" dirty="0"/>
              <a:t>단색</a:t>
            </a: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5253957" y="1404260"/>
            <a:ext cx="2369448" cy="33065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sz="1300" dirty="0"/>
          </a:p>
        </p:txBody>
      </p:sp>
      <p:sp>
        <p:nvSpPr>
          <p:cNvPr id="10" name="타원 4">
            <a:extLst>
              <a:ext uri="{FF2B5EF4-FFF2-40B4-BE49-F238E27FC236}">
                <a16:creationId xmlns:a16="http://schemas.microsoft.com/office/drawing/2014/main" id="{EABAEBC9-55AC-7944-B4F6-2BDA7E39729C}"/>
              </a:ext>
            </a:extLst>
          </p:cNvPr>
          <p:cNvSpPr/>
          <p:nvPr/>
        </p:nvSpPr>
        <p:spPr>
          <a:xfrm rot="19997884">
            <a:off x="6834094" y="4728089"/>
            <a:ext cx="2221533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5">
            <a:extLst>
              <a:ext uri="{FF2B5EF4-FFF2-40B4-BE49-F238E27FC236}">
                <a16:creationId xmlns:a16="http://schemas.microsoft.com/office/drawing/2014/main" id="{8BF86083-6280-CC49-A337-BB5FB876DFB9}"/>
              </a:ext>
            </a:extLst>
          </p:cNvPr>
          <p:cNvSpPr/>
          <p:nvPr/>
        </p:nvSpPr>
        <p:spPr>
          <a:xfrm rot="19227038">
            <a:off x="5318930" y="2695764"/>
            <a:ext cx="2307877" cy="1402307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줄무늬가 있는 오른쪽 화살표[S] 13">
            <a:extLst>
              <a:ext uri="{FF2B5EF4-FFF2-40B4-BE49-F238E27FC236}">
                <a16:creationId xmlns:a16="http://schemas.microsoft.com/office/drawing/2014/main" id="{EAF03636-E4DD-D649-9795-0E830BB8A2DE}"/>
              </a:ext>
            </a:extLst>
          </p:cNvPr>
          <p:cNvSpPr/>
          <p:nvPr/>
        </p:nvSpPr>
        <p:spPr>
          <a:xfrm rot="14047416">
            <a:off x="6635081" y="3896067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4">
            <a:extLst>
              <a:ext uri="{FF2B5EF4-FFF2-40B4-BE49-F238E27FC236}">
                <a16:creationId xmlns:a16="http://schemas.microsoft.com/office/drawing/2014/main" id="{CBD8FFA1-6A89-C940-A8EF-68C831B31015}"/>
              </a:ext>
            </a:extLst>
          </p:cNvPr>
          <p:cNvSpPr/>
          <p:nvPr/>
        </p:nvSpPr>
        <p:spPr>
          <a:xfrm rot="18850565">
            <a:off x="2016879" y="4537797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5">
            <a:extLst>
              <a:ext uri="{FF2B5EF4-FFF2-40B4-BE49-F238E27FC236}">
                <a16:creationId xmlns:a16="http://schemas.microsoft.com/office/drawing/2014/main" id="{379DAA01-F982-5447-B1C9-039F96E4AE47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줄무늬가 있는 오른쪽 화살표[S] 16">
            <a:extLst>
              <a:ext uri="{FF2B5EF4-FFF2-40B4-BE49-F238E27FC236}">
                <a16:creationId xmlns:a16="http://schemas.microsoft.com/office/drawing/2014/main" id="{72DCC1A1-D15C-1441-B16C-2006D678DA3B}"/>
              </a:ext>
            </a:extLst>
          </p:cNvPr>
          <p:cNvSpPr/>
          <p:nvPr/>
        </p:nvSpPr>
        <p:spPr>
          <a:xfrm rot="13605406">
            <a:off x="2140483" y="372532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" y="1529669"/>
            <a:ext cx="3074406" cy="980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20" y="7175279"/>
            <a:ext cx="3103258" cy="139338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8" y="2642121"/>
            <a:ext cx="1361213" cy="1393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5" y="2693347"/>
            <a:ext cx="1984229" cy="1393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7" y="4315624"/>
            <a:ext cx="1733550" cy="11797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423" y="7425998"/>
            <a:ext cx="1843306" cy="1308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73" y="7090934"/>
            <a:ext cx="1474625" cy="1758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5" y="2543838"/>
            <a:ext cx="1667044" cy="19396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82" y="7181076"/>
            <a:ext cx="2264243" cy="1589170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041" y="4577810"/>
            <a:ext cx="2248193" cy="3499014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73" y="7547011"/>
            <a:ext cx="1807637" cy="12232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53" y="1561916"/>
            <a:ext cx="1782280" cy="9164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14" y="4496842"/>
            <a:ext cx="2850478" cy="9304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3922165" y="7021867"/>
            <a:ext cx="2929290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63" dirty="0">
                <a:highlight>
                  <a:srgbClr val="00FF00"/>
                </a:highlight>
              </a:rPr>
              <a:t>Cf. </a:t>
            </a:r>
            <a:r>
              <a:rPr kumimoji="1" lang="ko-Kore-KR" altLang="en-US" sz="1463" dirty="0">
                <a:highlight>
                  <a:srgbClr val="00FF00"/>
                </a:highlight>
              </a:rPr>
              <a:t>그리고</a:t>
            </a:r>
            <a:r>
              <a:rPr kumimoji="1" lang="ko-KR" altLang="en-US" sz="1463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sz="1463" dirty="0">
                <a:highlight>
                  <a:srgbClr val="00FF00"/>
                </a:highlight>
              </a:rPr>
              <a:t>!!</a:t>
            </a:r>
            <a:endParaRPr kumimoji="1" lang="ko-Kore-KR" altLang="en-US" sz="1463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97" y="3429000"/>
            <a:ext cx="3431179" cy="22362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3662" y="906353"/>
            <a:ext cx="3372114" cy="2227609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7557562" y="3065158"/>
            <a:ext cx="0" cy="5389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88390"/>
            <a:ext cx="8005974" cy="312057"/>
          </a:xfrm>
        </p:spPr>
        <p:txBody>
          <a:bodyPr/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sz="1600" dirty="0">
              <a:latin typeface="+mj-ea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</p:spPr>
        <p:txBody>
          <a:bodyPr/>
          <a:lstStyle/>
          <a:p>
            <a:r>
              <a:rPr lang="ko-KR" altLang="en-US" dirty="0"/>
              <a:t>이미지 공간 </a:t>
            </a:r>
            <a:r>
              <a:rPr lang="en-US" altLang="ko-KR" dirty="0"/>
              <a:t>: </a:t>
            </a:r>
            <a:r>
              <a:rPr lang="ko-KR" altLang="en-US" dirty="0"/>
              <a:t>형용사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06B34-4422-5540-8991-C8443D97B3CA}"/>
              </a:ext>
            </a:extLst>
          </p:cNvPr>
          <p:cNvSpPr txBox="1"/>
          <p:nvPr/>
        </p:nvSpPr>
        <p:spPr>
          <a:xfrm>
            <a:off x="4953000" y="2785478"/>
            <a:ext cx="4136852" cy="326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주요</a:t>
            </a:r>
            <a:r>
              <a:rPr kumimoji="1" lang="ko-KR" altLang="en-US" sz="1200" dirty="0"/>
              <a:t> 핵심 키워드의 방향은 </a:t>
            </a:r>
            <a:r>
              <a:rPr kumimoji="1" lang="en-US" altLang="ko-KR" sz="1200" b="1" dirty="0"/>
              <a:t>“</a:t>
            </a:r>
            <a:r>
              <a:rPr kumimoji="1" lang="ko-KR" altLang="en-US" sz="1200" b="1" dirty="0"/>
              <a:t>학생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직장인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가족에 친화적인 기업</a:t>
            </a:r>
            <a:r>
              <a:rPr kumimoji="1" lang="en-US" altLang="ko-KR" sz="1200" b="1" dirty="0"/>
              <a:t>”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또는 </a:t>
            </a:r>
            <a:r>
              <a:rPr kumimoji="1" lang="en-US" altLang="ko-KR" sz="1200" b="1" dirty="0"/>
              <a:t>“</a:t>
            </a:r>
            <a:r>
              <a:rPr kumimoji="1" lang="ko-KR" altLang="en-US" sz="1200" b="1" dirty="0"/>
              <a:t>지역사회와 상생하고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우리 모두 함께 행복한 기업</a:t>
            </a:r>
            <a:r>
              <a:rPr kumimoji="1" lang="en-US" altLang="ko-KR" sz="1200" b="1" dirty="0"/>
              <a:t>”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등의 이미지로 대부분 동적이고 부드러운 느낌이 주를 이루었으나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획일화된 웹사이트의 디자인과 색감이 다소 딱딱한 느낌을 갖아 브랜드가 갖고있는 이미지보다 단조롭고 친근하지 않은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차가운 느낌을 강하게 주었다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따라서 밝은 색상의 조합을 활용하여 기존의 웹사이트보다 부드러운 분위기의 사이트를 제작할 예정이며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기존의 고객이 이용하는데 있어 어려움을 겪을 만한 네비게이션과 </a:t>
            </a:r>
            <a:r>
              <a:rPr kumimoji="1" lang="en-US" altLang="ko-KR" sz="1200" dirty="0"/>
              <a:t>aside</a:t>
            </a:r>
            <a:r>
              <a:rPr kumimoji="1" lang="ko-KR" altLang="en-US" sz="1200" dirty="0"/>
              <a:t>바 메뉴를 새로 구성해 </a:t>
            </a:r>
            <a:r>
              <a:rPr kumimoji="1" lang="ko-KR" altLang="en-US" sz="1200" i="1" dirty="0"/>
              <a:t>새로움</a:t>
            </a:r>
            <a:r>
              <a:rPr kumimoji="1" lang="ko-KR" altLang="en-US" sz="1200" dirty="0"/>
              <a:t>과 </a:t>
            </a:r>
            <a:r>
              <a:rPr kumimoji="1" lang="ko-KR" altLang="en-US" sz="1200" i="1" dirty="0"/>
              <a:t>다양함</a:t>
            </a:r>
            <a:r>
              <a:rPr kumimoji="1" lang="ko-KR" altLang="en-US" sz="1200" dirty="0"/>
              <a:t>을 </a:t>
            </a:r>
            <a:r>
              <a:rPr kumimoji="1" lang="ko-KR" altLang="en-US" sz="1200" dirty="0" err="1"/>
              <a:t>웹페이지</a:t>
            </a:r>
            <a:r>
              <a:rPr kumimoji="1" lang="ko-KR" altLang="en-US" sz="1200" dirty="0"/>
              <a:t> 디자인과 구조에 담을 수 있는 </a:t>
            </a:r>
            <a:r>
              <a:rPr kumimoji="1" lang="ko-KR" altLang="en-US" sz="1200" i="1" dirty="0"/>
              <a:t>돋보이는</a:t>
            </a:r>
            <a:r>
              <a:rPr kumimoji="1" lang="ko-KR" altLang="en-US" sz="1200" dirty="0"/>
              <a:t> 웹사이트를 재구성 </a:t>
            </a:r>
            <a:r>
              <a:rPr kumimoji="1" lang="ko-KR" altLang="en-US" sz="1200" dirty="0" err="1"/>
              <a:t>하고자한다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사이트의 주요 컬러는 기존 기업의 주 컬러인 짙은 블루를 사용하지만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하늘색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노란색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핑크색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하얀색 등을 통해 전반의 분위기를 보다 </a:t>
            </a:r>
            <a:r>
              <a:rPr kumimoji="1" lang="ko-KR" altLang="en-US" sz="1200" i="1" dirty="0"/>
              <a:t>부드럽고 밝게 </a:t>
            </a:r>
            <a:r>
              <a:rPr kumimoji="1" lang="ko-KR" altLang="en-US" sz="1200" dirty="0"/>
              <a:t>만들고자 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pPr fontAlgn="base">
              <a:lnSpc>
                <a:spcPct val="130000"/>
              </a:lnSpc>
            </a:pPr>
            <a:endParaRPr lang="ko-KR" altLang="en-US" sz="1200" kern="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타원 4">
            <a:extLst>
              <a:ext uri="{FF2B5EF4-FFF2-40B4-BE49-F238E27FC236}">
                <a16:creationId xmlns:a16="http://schemas.microsoft.com/office/drawing/2014/main" id="{9B6C6264-7BBB-894C-8F34-4F189FFC38C0}"/>
              </a:ext>
            </a:extLst>
          </p:cNvPr>
          <p:cNvSpPr/>
          <p:nvPr/>
        </p:nvSpPr>
        <p:spPr>
          <a:xfrm rot="19762511">
            <a:off x="1789315" y="4621774"/>
            <a:ext cx="2398166" cy="9426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5">
            <a:extLst>
              <a:ext uri="{FF2B5EF4-FFF2-40B4-BE49-F238E27FC236}">
                <a16:creationId xmlns:a16="http://schemas.microsoft.com/office/drawing/2014/main" id="{09FA546C-A30C-B14E-A58F-B03BB370BEF6}"/>
              </a:ext>
            </a:extLst>
          </p:cNvPr>
          <p:cNvSpPr/>
          <p:nvPr/>
        </p:nvSpPr>
        <p:spPr>
          <a:xfrm rot="18557026">
            <a:off x="732562" y="2801787"/>
            <a:ext cx="1631940" cy="1279419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줄무늬가 있는 오른쪽 화살표[S] 10">
            <a:extLst>
              <a:ext uri="{FF2B5EF4-FFF2-40B4-BE49-F238E27FC236}">
                <a16:creationId xmlns:a16="http://schemas.microsoft.com/office/drawing/2014/main" id="{7B10515F-1909-834B-B55B-7E85ED0B82F3}"/>
              </a:ext>
            </a:extLst>
          </p:cNvPr>
          <p:cNvSpPr/>
          <p:nvPr/>
        </p:nvSpPr>
        <p:spPr>
          <a:xfrm rot="13605406">
            <a:off x="1797222" y="390627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1272</Words>
  <Application>Microsoft Macintosh PowerPoint</Application>
  <PresentationFormat>A4 용지(210x297mm)</PresentationFormat>
  <Paragraphs>125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PowerPoint 프레젠테이션</vt:lpstr>
      <vt:lpstr>1. 프로젝트 과제 선정</vt:lpstr>
      <vt:lpstr>1. 프로젝트 과제 선정</vt:lpstr>
      <vt:lpstr>2. 프로젝트 분석 내용 방향성 선정</vt:lpstr>
      <vt:lpstr>2. 프로젝트 분석 내용 방향성 선정</vt:lpstr>
      <vt:lpstr>PowerPoint 프레젠테이션</vt:lpstr>
      <vt:lpstr>2. 프로젝트 분석 내용 방향성 선정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10</cp:revision>
  <dcterms:created xsi:type="dcterms:W3CDTF">2021-08-19T04:24:11Z</dcterms:created>
  <dcterms:modified xsi:type="dcterms:W3CDTF">2021-09-13T01:04:34Z</dcterms:modified>
</cp:coreProperties>
</file>